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3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4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96BC4-3B52-4E68-9EB7-563C2E871FBD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A6DA76-FC5E-40A9-A2D5-EBB491C9443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615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E8001-4909-4CE4-80D6-969D71A29D80}" type="datetime1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AD3D1-671D-4709-B19C-123AF9A9BA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35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C52A3-242D-4F63-BA71-7319792584DC}" type="datetime1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AD3D1-671D-4709-B19C-123AF9A9BA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9851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6408B-E770-4116-B945-B3B159BC819A}" type="datetime1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AD3D1-671D-4709-B19C-123AF9A9BA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978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EEAC3-F4BF-4EF7-BBB6-046E650BD0A1}" type="datetime1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AD3D1-671D-4709-B19C-123AF9A9BA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2139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4E8F6-236F-4FF2-A966-523B30D25FA2}" type="datetime1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AD3D1-671D-4709-B19C-123AF9A9BA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666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D397E-EA9E-441F-ACAB-C74780182FCB}" type="datetime1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AD3D1-671D-4709-B19C-123AF9A9BA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434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D64BD-2D41-44EA-AE11-0B7A873BBC79}" type="datetime1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AD3D1-671D-4709-B19C-123AF9A9BA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7991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76D18-EE26-4D9F-A13C-5341FA894020}" type="datetime1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AD3D1-671D-4709-B19C-123AF9A9BA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309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E295F-49B1-4FC3-9426-17C094DEB97E}" type="datetime1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AD3D1-671D-4709-B19C-123AF9A9BA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350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7EC0-D728-45C3-9C68-FA7349B5B18B}" type="datetime1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AD3D1-671D-4709-B19C-123AF9A9BA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742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C1A10-F1CD-4728-8579-11CA7EE80BE7}" type="datetime1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AD3D1-671D-4709-B19C-123AF9A9BA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933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09BC1-CEF9-4D7C-9F3A-9F8304D3A110}" type="datetime1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AD3D1-671D-4709-B19C-123AF9A9BA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80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BAD3D1-671D-4709-B19C-123AF9A9BA95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0" y="192480"/>
            <a:ext cx="6286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【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ときチャレ　辞退届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994952"/>
              </p:ext>
            </p:extLst>
          </p:nvPr>
        </p:nvGraphicFramePr>
        <p:xfrm>
          <a:off x="151164" y="4763626"/>
          <a:ext cx="8823366" cy="148336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615272">
                  <a:extLst>
                    <a:ext uri="{9D8B030D-6E8A-4147-A177-3AD203B41FA5}">
                      <a16:colId xmlns:a16="http://schemas.microsoft.com/office/drawing/2014/main" val="2926184462"/>
                    </a:ext>
                  </a:extLst>
                </a:gridCol>
                <a:gridCol w="6208094">
                  <a:extLst>
                    <a:ext uri="{9D8B030D-6E8A-4147-A177-3AD203B41FA5}">
                      <a16:colId xmlns:a16="http://schemas.microsoft.com/office/drawing/2014/main" val="2246399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事業者名</a:t>
                      </a:r>
                      <a:endParaRPr kumimoji="1" lang="en-US" altLang="ja-JP" dirty="0"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例：株式会社○○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86320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代表者名（ふりがな）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例：宇部</a:t>
                      </a:r>
                      <a:r>
                        <a:rPr kumimoji="1" lang="ja-JP" altLang="en-US" dirty="0">
                          <a:solidFill>
                            <a:srgbClr val="FF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花子（うべ　はなこ）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648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郵便番号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60405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住所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22749723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332509" y="991743"/>
            <a:ext cx="8182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ときわ公園チャレンジ（愛称：ときチャレ）へ応募を行いましたが、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次の理由により辞退します。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7675247"/>
              </p:ext>
            </p:extLst>
          </p:nvPr>
        </p:nvGraphicFramePr>
        <p:xfrm>
          <a:off x="151164" y="1747439"/>
          <a:ext cx="8823366" cy="256032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2615272">
                  <a:extLst>
                    <a:ext uri="{9D8B030D-6E8A-4147-A177-3AD203B41FA5}">
                      <a16:colId xmlns:a16="http://schemas.microsoft.com/office/drawing/2014/main" val="1944966761"/>
                    </a:ext>
                  </a:extLst>
                </a:gridCol>
                <a:gridCol w="6208094">
                  <a:extLst>
                    <a:ext uri="{9D8B030D-6E8A-4147-A177-3AD203B41FA5}">
                      <a16:colId xmlns:a16="http://schemas.microsoft.com/office/drawing/2014/main" val="29009568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辞退理由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kumimoji="1" lang="en-US" altLang="ja-JP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endParaRPr kumimoji="1" lang="en-US" altLang="ja-JP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endParaRPr kumimoji="1" lang="en-US" altLang="ja-JP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endParaRPr kumimoji="1" lang="en-US" altLang="ja-JP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endParaRPr kumimoji="1" lang="en-US" altLang="ja-JP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endParaRPr kumimoji="1" lang="en-US" altLang="ja-JP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endParaRPr kumimoji="1" lang="en-US" altLang="ja-JP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endParaRPr kumimoji="1" lang="en-US" altLang="ja-JP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  <a:p>
                      <a:pPr algn="l"/>
                      <a:endParaRPr kumimoji="1" lang="ja-JP" altLang="en-US" dirty="0">
                        <a:solidFill>
                          <a:srgbClr val="FF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1387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748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884</TotalTime>
  <Words>57</Words>
  <Application>Microsoft Office PowerPoint</Application>
  <PresentationFormat>画面に合わせる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3566</dc:creator>
  <cp:lastModifiedBy>奥嶋 貴子</cp:lastModifiedBy>
  <cp:revision>51</cp:revision>
  <cp:lastPrinted>2022-09-20T04:19:57Z</cp:lastPrinted>
  <dcterms:created xsi:type="dcterms:W3CDTF">2021-10-28T02:59:28Z</dcterms:created>
  <dcterms:modified xsi:type="dcterms:W3CDTF">2022-09-20T04:19:59Z</dcterms:modified>
</cp:coreProperties>
</file>