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96BC4-3B52-4E68-9EB7-563C2E871FBD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6DA76-FC5E-40A9-A2D5-EBB491C944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61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001-4909-4CE4-80D6-969D71A29D80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52A3-242D-4F63-BA71-7319792584DC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85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408B-E770-4116-B945-B3B159BC819A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97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EAC3-F4BF-4EF7-BBB6-046E650BD0A1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13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E8F6-236F-4FF2-A966-523B30D25FA2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66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97E-EA9E-441F-ACAB-C74780182FCB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43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64BD-2D41-44EA-AE11-0B7A873BBC79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99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6D18-EE26-4D9F-A13C-5341FA894020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30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295F-49B1-4FC3-9426-17C094DEB97E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35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7EC0-D728-45C3-9C68-FA7349B5B18B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42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1A10-F1CD-4728-8579-11CA7EE80BE7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93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9BC1-CEF9-4D7C-9F3A-9F8304D3A110}" type="datetime1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D3D1-671D-4709-B19C-123AF9A9B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80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D3D1-671D-4709-B19C-123AF9A9BA9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92480"/>
            <a:ext cx="628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ときチャレ　辞退届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94952"/>
              </p:ext>
            </p:extLst>
          </p:nvPr>
        </p:nvGraphicFramePr>
        <p:xfrm>
          <a:off x="151164" y="4763626"/>
          <a:ext cx="8823366" cy="1483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615272">
                  <a:extLst>
                    <a:ext uri="{9D8B030D-6E8A-4147-A177-3AD203B41FA5}">
                      <a16:colId xmlns:a16="http://schemas.microsoft.com/office/drawing/2014/main" val="2926184462"/>
                    </a:ext>
                  </a:extLst>
                </a:gridCol>
                <a:gridCol w="6208094">
                  <a:extLst>
                    <a:ext uri="{9D8B030D-6E8A-4147-A177-3AD203B41FA5}">
                      <a16:colId xmlns:a16="http://schemas.microsoft.com/office/drawing/2014/main" val="224639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事業者名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例：株式会社○○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32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代表者名（ふりがな）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例：宇部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花子（うべ　はなこ）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648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郵便番号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6040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274972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32509" y="991743"/>
            <a:ext cx="818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ときわ公園チャレンジ（愛称：ときチャレ）へ応募を行いましたが、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次の理由により辞退します。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675247"/>
              </p:ext>
            </p:extLst>
          </p:nvPr>
        </p:nvGraphicFramePr>
        <p:xfrm>
          <a:off x="151164" y="1747439"/>
          <a:ext cx="8823366" cy="25603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615272">
                  <a:extLst>
                    <a:ext uri="{9D8B030D-6E8A-4147-A177-3AD203B41FA5}">
                      <a16:colId xmlns:a16="http://schemas.microsoft.com/office/drawing/2014/main" val="1944966761"/>
                    </a:ext>
                  </a:extLst>
                </a:gridCol>
                <a:gridCol w="6208094">
                  <a:extLst>
                    <a:ext uri="{9D8B030D-6E8A-4147-A177-3AD203B41FA5}">
                      <a16:colId xmlns:a16="http://schemas.microsoft.com/office/drawing/2014/main" val="2900956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辞退理由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387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74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57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3566</dc:creator>
  <cp:lastModifiedBy>奥嶋 貴子</cp:lastModifiedBy>
  <cp:revision>51</cp:revision>
  <cp:lastPrinted>2022-09-20T04:19:57Z</cp:lastPrinted>
  <dcterms:created xsi:type="dcterms:W3CDTF">2021-10-28T02:59:28Z</dcterms:created>
  <dcterms:modified xsi:type="dcterms:W3CDTF">2022-09-20T04:19:59Z</dcterms:modified>
</cp:coreProperties>
</file>